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58" r:id="rId6"/>
    <p:sldId id="283" r:id="rId7"/>
    <p:sldId id="284" r:id="rId8"/>
    <p:sldId id="259" r:id="rId9"/>
    <p:sldId id="265" r:id="rId10"/>
    <p:sldId id="263" r:id="rId11"/>
    <p:sldId id="264" r:id="rId12"/>
    <p:sldId id="278" r:id="rId13"/>
    <p:sldId id="260" r:id="rId14"/>
    <p:sldId id="271" r:id="rId15"/>
    <p:sldId id="282" r:id="rId16"/>
    <p:sldId id="261" r:id="rId17"/>
    <p:sldId id="266" r:id="rId18"/>
    <p:sldId id="267" r:id="rId19"/>
    <p:sldId id="262" r:id="rId20"/>
    <p:sldId id="279" r:id="rId21"/>
    <p:sldId id="280" r:id="rId22"/>
    <p:sldId id="273" r:id="rId23"/>
    <p:sldId id="269" r:id="rId24"/>
    <p:sldId id="274" r:id="rId25"/>
    <p:sldId id="286" r:id="rId26"/>
    <p:sldId id="295" r:id="rId27"/>
    <p:sldId id="289" r:id="rId28"/>
    <p:sldId id="291" r:id="rId29"/>
    <p:sldId id="292" r:id="rId30"/>
    <p:sldId id="293" r:id="rId31"/>
    <p:sldId id="290" r:id="rId32"/>
    <p:sldId id="287" r:id="rId33"/>
    <p:sldId id="288" r:id="rId34"/>
    <p:sldId id="294" r:id="rId35"/>
    <p:sldId id="28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CC00"/>
    <a:srgbClr val="0066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832" autoAdjust="0"/>
  </p:normalViewPr>
  <p:slideViewPr>
    <p:cSldViewPr>
      <p:cViewPr>
        <p:scale>
          <a:sx n="70" d="100"/>
          <a:sy n="70" d="100"/>
        </p:scale>
        <p:origin x="-138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C6D05-285D-449D-AA51-5036F229F5E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C9DA5-13CB-4BA8-8393-A15593CE8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ublic\Music\Coldplay%20A%20Sky%20Full%20of%20Stars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p1.pichost.me/i/38/1607995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host2post.com/server13/photos/_EEptGdKW-ToWM~/kristen-bell-pictures-inspirational-wallpaper-background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3377" y="0"/>
            <a:ext cx="9906037" cy="74295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0"/>
            <a:ext cx="8715436" cy="3714752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</a:rPr>
              <a:t>2014 was an exceptional year for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</a:rPr>
              <a:t>Nashua 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 pitchFamily="34" charset="0"/>
              </a:rPr>
              <a:t>Limpopo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 pitchFamily="34" charset="0"/>
            </a:endParaRPr>
          </a:p>
        </p:txBody>
      </p:sp>
      <p:pic>
        <p:nvPicPr>
          <p:cNvPr id="4" name="Coldplay A Sky Full of Star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picthewall.com/wp-content/uploads/2014/05/cute-girly-background-picture-wallpaper-04302335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uguste\AppData\Local\Microsoft\Windows\Temporary Internet Files\Content.Outlook\DJKEBHQL\IMG-20141014-WA003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06333">
            <a:off x="835705" y="14718"/>
            <a:ext cx="6952467" cy="6978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0"/>
            <a:ext cx="3357586" cy="207170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6000" dirty="0" smtClean="0">
                <a:solidFill>
                  <a:schemeClr val="bg1"/>
                </a:solidFill>
              </a:rPr>
              <a:t>Lanzette &amp;</a:t>
            </a:r>
          </a:p>
          <a:p>
            <a:pPr algn="ctr">
              <a:buNone/>
            </a:pPr>
            <a:r>
              <a:rPr lang="en-US" sz="6000" dirty="0" err="1" smtClean="0">
                <a:solidFill>
                  <a:schemeClr val="bg1"/>
                </a:solidFill>
              </a:rPr>
              <a:t>McKayla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4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thumbs.dreamstime.com/z/baby-boy-blue-seamless-pattern-background-vector-hand-drawn-elements-317536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08216"/>
          </a:xfrm>
          <a:prstGeom prst="rect">
            <a:avLst/>
          </a:prstGeom>
          <a:noFill/>
        </p:spPr>
      </p:pic>
      <p:pic>
        <p:nvPicPr>
          <p:cNvPr id="21507" name="Picture 3" descr="C:\Users\Auguste\AppData\Local\Microsoft\Windows\Temporary Internet Files\Content.Outlook\DJKEBHQL\photo (3).JPG"/>
          <p:cNvPicPr>
            <a:picLocks noChangeAspect="1" noChangeArrowheads="1"/>
          </p:cNvPicPr>
          <p:nvPr/>
        </p:nvPicPr>
        <p:blipFill>
          <a:blip r:embed="rId3"/>
          <a:srcRect t="4166" b="15625"/>
          <a:stretch>
            <a:fillRect/>
          </a:stretch>
        </p:blipFill>
        <p:spPr bwMode="auto">
          <a:xfrm>
            <a:off x="3046757" y="428604"/>
            <a:ext cx="5811487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21251474">
            <a:off x="260422" y="1714488"/>
            <a:ext cx="3143240" cy="20717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6000" b="1" dirty="0" smtClean="0">
                <a:solidFill>
                  <a:srgbClr val="002060"/>
                </a:solidFill>
              </a:rPr>
              <a:t>Tanita &amp;</a:t>
            </a:r>
          </a:p>
          <a:p>
            <a:pPr>
              <a:buNone/>
            </a:pPr>
            <a:r>
              <a:rPr lang="en-US" sz="6000" b="1" dirty="0" smtClean="0">
                <a:solidFill>
                  <a:srgbClr val="002060"/>
                </a:solidFill>
              </a:rPr>
              <a:t>Jayden</a:t>
            </a:r>
            <a:endParaRPr lang="en-US" sz="6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4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nk background hd 18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pic>
        <p:nvPicPr>
          <p:cNvPr id="1026" name="Picture 2" descr="C:\Users\Auguste\AppData\Local\Microsoft\Windows\Temporary Internet Files\Content.Outlook\DJKEBHQL\MNB (2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4572000" cy="6858000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361988">
            <a:off x="5193446" y="2117889"/>
            <a:ext cx="4127456" cy="22893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000" b="1" dirty="0" smtClean="0"/>
              <a:t>VODI &amp;</a:t>
            </a:r>
          </a:p>
          <a:p>
            <a:pPr algn="ctr">
              <a:buNone/>
            </a:pPr>
            <a:r>
              <a:rPr lang="en-US" sz="4600" b="1" dirty="0" smtClean="0"/>
              <a:t>CAILYN-AMBER</a:t>
            </a:r>
            <a:endParaRPr lang="en-US" sz="4600" b="1" dirty="0"/>
          </a:p>
        </p:txBody>
      </p:sp>
    </p:spTree>
  </p:cSld>
  <p:clrMapOvr>
    <a:masterClrMapping/>
  </p:clrMapOvr>
  <p:transition advTm="4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www.scottasia.net/clients/OutriggerMORPress/hires/Outrigger%20Mauritius%20Resort%20and%20Spa%20beach%20front.jpg"/>
          <p:cNvPicPr>
            <a:picLocks noChangeAspect="1" noChangeArrowheads="1"/>
          </p:cNvPicPr>
          <p:nvPr/>
        </p:nvPicPr>
        <p:blipFill>
          <a:blip r:embed="rId2" cstate="print"/>
          <a:srcRect l="10615"/>
          <a:stretch>
            <a:fillRect/>
          </a:stretch>
        </p:blipFill>
        <p:spPr bwMode="auto">
          <a:xfrm>
            <a:off x="137052" y="142876"/>
            <a:ext cx="8864104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5072074"/>
            <a:ext cx="9144000" cy="1785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Jures won a technical incentive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to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Mauritius</a:t>
            </a:r>
          </a:p>
        </p:txBody>
      </p:sp>
    </p:spTree>
  </p:cSld>
  <p:clrMapOvr>
    <a:masterClrMapping/>
  </p:clrMapOvr>
  <p:transition advTm="4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ttp://wallfoy.com/wp-content/uploads/2014/03/Grey-Background-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880"/>
          </a:xfrm>
          <a:prstGeom prst="rect">
            <a:avLst/>
          </a:prstGeom>
          <a:noFill/>
        </p:spPr>
      </p:pic>
      <p:pic>
        <p:nvPicPr>
          <p:cNvPr id="11265" name="Picture 1" descr="C:\Users\Auguste\AppData\Local\Microsoft\Windows\Temporary Internet Files\Content.Outlook\DJKEBHQL\1455068_10152134384770452_1785305795_n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28604"/>
            <a:ext cx="4071966" cy="612325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OOPS!!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uguste\AppData\Local\Microsoft\Windows\Temporary Internet Files\Content.Outlook\DJKEBHQL\image (2).jpeg"/>
          <p:cNvPicPr>
            <a:picLocks noChangeAspect="1" noChangeArrowheads="1"/>
          </p:cNvPicPr>
          <p:nvPr/>
        </p:nvPicPr>
        <p:blipFill>
          <a:blip r:embed="rId2"/>
          <a:srcRect l="14248" r="8593"/>
          <a:stretch>
            <a:fillRect/>
          </a:stretch>
        </p:blipFill>
        <p:spPr bwMode="auto">
          <a:xfrm>
            <a:off x="-32" y="-1"/>
            <a:ext cx="9429816" cy="6874463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357166"/>
            <a:ext cx="9144000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Handwriting" pitchFamily="66" charset="0"/>
              </a:rPr>
              <a:t>Ahhh</a:t>
            </a:r>
            <a:r>
              <a:rPr lang="en-US" sz="5400" b="1" dirty="0" smtClean="0">
                <a:solidFill>
                  <a:schemeClr val="bg1"/>
                </a:solidFill>
                <a:latin typeface="Lucida Handwriting" pitchFamily="66" charset="0"/>
              </a:rPr>
              <a:t>…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Handwriting" pitchFamily="66" charset="0"/>
              </a:rPr>
              <a:t>Blissful!</a:t>
            </a:r>
          </a:p>
        </p:txBody>
      </p:sp>
      <p:pic>
        <p:nvPicPr>
          <p:cNvPr id="13313" name="Picture 1" descr="E:\Mauritius\1384392_10205219781558312_124142612094312908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7736">
            <a:off x="500034" y="1357298"/>
            <a:ext cx="6143636" cy="4607727"/>
          </a:xfrm>
          <a:prstGeom prst="rect">
            <a:avLst/>
          </a:prstGeom>
          <a:noFill/>
        </p:spPr>
      </p:pic>
      <p:pic>
        <p:nvPicPr>
          <p:cNvPr id="13315" name="Picture 3" descr="E:\Mauritius\1470074_10205219799318756_8575430926410698858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38701">
            <a:off x="1333477" y="428604"/>
            <a:ext cx="7810523" cy="5857892"/>
          </a:xfrm>
          <a:prstGeom prst="rect">
            <a:avLst/>
          </a:prstGeom>
          <a:noFill/>
        </p:spPr>
      </p:pic>
      <p:pic>
        <p:nvPicPr>
          <p:cNvPr id="13314" name="Picture 2" descr="E:\Mauritius\amabuthov2.png"/>
          <p:cNvPicPr>
            <a:picLocks noChangeAspect="1" noChangeArrowheads="1"/>
          </p:cNvPicPr>
          <p:nvPr/>
        </p:nvPicPr>
        <p:blipFill>
          <a:blip r:embed="rId5" cstate="print"/>
          <a:srcRect t="11730"/>
          <a:stretch>
            <a:fillRect/>
          </a:stretch>
        </p:blipFill>
        <p:spPr bwMode="auto">
          <a:xfrm rot="704843">
            <a:off x="222792" y="325887"/>
            <a:ext cx="8724577" cy="5775914"/>
          </a:xfrm>
          <a:prstGeom prst="rect">
            <a:avLst/>
          </a:prstGeom>
          <a:noFill/>
        </p:spPr>
      </p:pic>
    </p:spTree>
  </p:cSld>
  <p:clrMapOvr>
    <a:masterClrMapping/>
  </p:clrMapOvr>
  <p:transition advTm="11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www.globalsportstravel.co.uk/wp-content/uploads/2014/03/Monaco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642918"/>
            <a:ext cx="6000760" cy="107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Connie &amp; Kevin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uguste\AppData\Local\Microsoft\Windows\Temporary Internet Files\Content.Outlook\DJKEBHQL\20140526_102128 (2).jpg"/>
          <p:cNvPicPr>
            <a:picLocks noChangeAspect="1" noChangeArrowheads="1"/>
          </p:cNvPicPr>
          <p:nvPr/>
        </p:nvPicPr>
        <p:blipFill>
          <a:blip r:embed="rId2"/>
          <a:srcRect t="23211" b="11458"/>
          <a:stretch>
            <a:fillRect/>
          </a:stretch>
        </p:blipFill>
        <p:spPr bwMode="auto">
          <a:xfrm>
            <a:off x="874087" y="71414"/>
            <a:ext cx="7698441" cy="6705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28662" y="0"/>
            <a:ext cx="7572428" cy="1643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5400" b="1" dirty="0" smtClean="0">
                <a:solidFill>
                  <a:schemeClr val="bg1"/>
                </a:solidFill>
              </a:rPr>
              <a:t>Production Printing Sales Incentive winners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4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Auguste\AppData\Local\Microsoft\Windows\Temporary Internet Files\Content.Outlook\DJKEBHQL\20140524_120515 (2).jpg"/>
          <p:cNvPicPr>
            <a:picLocks noChangeAspect="1" noChangeArrowheads="1"/>
          </p:cNvPicPr>
          <p:nvPr/>
        </p:nvPicPr>
        <p:blipFill>
          <a:blip r:embed="rId2"/>
          <a:srcRect b="11111"/>
          <a:stretch>
            <a:fillRect/>
          </a:stretch>
        </p:blipFill>
        <p:spPr bwMode="auto">
          <a:xfrm>
            <a:off x="3428992" y="71414"/>
            <a:ext cx="5605638" cy="6643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://www.hoteldesanglais.com/wp-content/uploads/2012/12/logo-formul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2786082" cy="1328182"/>
          </a:xfrm>
          <a:prstGeom prst="rect">
            <a:avLst/>
          </a:prstGeom>
          <a:noFill/>
        </p:spPr>
      </p:pic>
      <p:pic>
        <p:nvPicPr>
          <p:cNvPr id="10" name="Picture 2" descr="http://www.hoteldesanglais.com/wp-content/uploads/2012/12/logo-formul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643182"/>
            <a:ext cx="2786082" cy="1328182"/>
          </a:xfrm>
          <a:prstGeom prst="rect">
            <a:avLst/>
          </a:prstGeom>
          <a:noFill/>
        </p:spPr>
      </p:pic>
      <p:pic>
        <p:nvPicPr>
          <p:cNvPr id="11" name="Picture 2" descr="http://www.hoteldesanglais.com/wp-content/uploads/2012/12/logo-formul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14818"/>
            <a:ext cx="2786082" cy="1328182"/>
          </a:xfrm>
          <a:prstGeom prst="rect">
            <a:avLst/>
          </a:prstGeom>
          <a:noFill/>
        </p:spPr>
      </p:pic>
    </p:spTree>
  </p:cSld>
  <p:clrMapOvr>
    <a:masterClrMapping/>
  </p:clrMapOvr>
  <p:transition advTm="3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uguste\Documents\A NASHUA LIMPOPO\EVENTS\NEW YEF 2014\DSC06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71470" y="500042"/>
            <a:ext cx="9215470" cy="107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Connie’s new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eezedCaps" pitchFamily="2" charset="0"/>
              </a:rPr>
              <a:t>ride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4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img.inspiringwallpapers.net/wp-content/uploads/2013/05/abstract-colorful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96974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There were many great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35782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throughout the year…</a:t>
            </a:r>
            <a:endParaRPr lang="en-US" sz="5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571744"/>
            <a:ext cx="9144000" cy="1582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effectLst/>
                <a:uLnTx/>
                <a:uFillTx/>
                <a:latin typeface="Bleeding Cowboys" pitchFamily="2" charset="0"/>
                <a:ea typeface="+mj-ea"/>
                <a:cs typeface="+mj-cs"/>
              </a:rPr>
              <a:t>ACHIEVEMENTS</a:t>
            </a:r>
            <a:endParaRPr kumimoji="0" lang="en-US" sz="6600" b="1" i="1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/>
              <a:uLnTx/>
              <a:uFillTx/>
              <a:latin typeface="Bleeding Cowboys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4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logcdn.com/slideshows/images/slides/129/012/5/S1290125/slug/l/18669866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94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5786454"/>
            <a:ext cx="9144000" cy="10715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Kevin at the Abu Dhabi Grand Prix</a:t>
            </a:r>
          </a:p>
        </p:txBody>
      </p:sp>
      <p:pic>
        <p:nvPicPr>
          <p:cNvPr id="1026" name="Picture 2" descr="C:\Users\Auguste\AppData\Local\Microsoft\Windows\Temporary Internet Files\Content.Outlook\DJKEBHQL\photo (9).JPG"/>
          <p:cNvPicPr>
            <a:picLocks noChangeAspect="1" noChangeArrowheads="1"/>
          </p:cNvPicPr>
          <p:nvPr/>
        </p:nvPicPr>
        <p:blipFill>
          <a:blip r:embed="rId3"/>
          <a:srcRect b="14583"/>
          <a:stretch>
            <a:fillRect/>
          </a:stretch>
        </p:blipFill>
        <p:spPr bwMode="auto">
          <a:xfrm>
            <a:off x="0" y="0"/>
            <a:ext cx="9144000" cy="5857892"/>
          </a:xfrm>
          <a:prstGeom prst="rect">
            <a:avLst/>
          </a:prstGeom>
          <a:noFill/>
        </p:spPr>
      </p:pic>
    </p:spTree>
  </p:cSld>
  <p:clrMapOvr>
    <a:masterClrMapping/>
  </p:clrMapOvr>
  <p:transition advTm="7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uguste\AppData\Local\Microsoft\Windows\Temporary Internet Files\Content.Outlook\DJKEBHQL\photo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Auguste\AppData\Local\Microsoft\Windows\Temporary Internet Files\Content.Outlook\DJKEBHQL\photo (1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uguste\AppData\Local\Microsoft\Windows\Temporary Internet Files\Content.Outlook\DJKEBHQL\Picture 155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37147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DANIE IN 2007</a:t>
            </a:r>
            <a:endParaRPr lang="en-US" sz="4400" dirty="0"/>
          </a:p>
        </p:txBody>
      </p:sp>
    </p:spTree>
  </p:cSld>
  <p:clrMapOvr>
    <a:masterClrMapping/>
  </p:clrMapOvr>
  <p:transition advTm="319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all.ws/wp-content/uploads/2013/12/green-wave-on-wh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7426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Now... Our very own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785794"/>
            <a:ext cx="8988358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1000" dirty="0" smtClean="0">
                <a:solidFill>
                  <a:srgbClr val="006600"/>
                </a:solidFill>
                <a:latin typeface="Hulkbusters" pitchFamily="2" charset="0"/>
              </a:rPr>
              <a:t>VAN DAMME</a:t>
            </a:r>
          </a:p>
        </p:txBody>
      </p:sp>
      <p:pic>
        <p:nvPicPr>
          <p:cNvPr id="13314" name="Picture 2" descr="http://www.albawaba.com/sites/default/files/im/Entertainment/Jean-Claude_Van_Damme.jpg"/>
          <p:cNvPicPr>
            <a:picLocks noChangeAspect="1" noChangeArrowheads="1"/>
          </p:cNvPicPr>
          <p:nvPr/>
        </p:nvPicPr>
        <p:blipFill>
          <a:blip r:embed="rId3" cstate="print"/>
          <a:srcRect l="3459" r="10437"/>
          <a:stretch>
            <a:fillRect/>
          </a:stretch>
        </p:blipFill>
        <p:spPr bwMode="auto">
          <a:xfrm>
            <a:off x="785786" y="2500306"/>
            <a:ext cx="4714908" cy="4106877"/>
          </a:xfrm>
          <a:prstGeom prst="rect">
            <a:avLst/>
          </a:prstGeom>
          <a:noFill/>
        </p:spPr>
      </p:pic>
      <p:pic>
        <p:nvPicPr>
          <p:cNvPr id="13316" name="Picture 4" descr="http://imstars.aufeminin.com/stars/fan/jean-claude-van-damme/jean-claude-van-damme-20060112-1012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500306"/>
            <a:ext cx="2786082" cy="4101112"/>
          </a:xfrm>
          <a:prstGeom prst="rect">
            <a:avLst/>
          </a:prstGeom>
          <a:noFill/>
        </p:spPr>
      </p:pic>
    </p:spTree>
  </p:cSld>
  <p:clrMapOvr>
    <a:masterClrMapping/>
  </p:clrMapOvr>
  <p:transition advTm="4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uguste\AppData\Local\Microsoft\Windows\Temporary Internet Files\Content.Outlook\DJKEBHQL\DSCN0088 (2).JPG"/>
          <p:cNvPicPr>
            <a:picLocks noChangeAspect="1" noChangeArrowheads="1"/>
          </p:cNvPicPr>
          <p:nvPr/>
        </p:nvPicPr>
        <p:blipFill>
          <a:blip r:embed="rId2" cstate="print"/>
          <a:srcRect l="5288" t="7291" r="7532" b="5208"/>
          <a:stretch>
            <a:fillRect/>
          </a:stretch>
        </p:blipFill>
        <p:spPr bwMode="auto">
          <a:xfrm>
            <a:off x="0" y="-25235"/>
            <a:ext cx="9144000" cy="6883235"/>
          </a:xfrm>
          <a:prstGeom prst="rect">
            <a:avLst/>
          </a:prstGeom>
          <a:noFill/>
        </p:spPr>
      </p:pic>
      <p:pic>
        <p:nvPicPr>
          <p:cNvPr id="3074" name="Picture 2" descr="C:\Users\Auguste\AppData\Local\Microsoft\Windows\Temporary Internet Files\Content.Outlook\DJKEBHQL\IMG-20140617-WA000.jpg"/>
          <p:cNvPicPr>
            <a:picLocks noChangeAspect="1" noChangeArrowheads="1"/>
          </p:cNvPicPr>
          <p:nvPr/>
        </p:nvPicPr>
        <p:blipFill>
          <a:blip r:embed="rId3"/>
          <a:srcRect l="22426" t="14461" r="18750"/>
          <a:stretch>
            <a:fillRect/>
          </a:stretch>
        </p:blipFill>
        <p:spPr bwMode="auto">
          <a:xfrm rot="479373">
            <a:off x="3884250" y="308747"/>
            <a:ext cx="5654357" cy="6166758"/>
          </a:xfrm>
          <a:prstGeom prst="rect">
            <a:avLst/>
          </a:prstGeom>
          <a:noFill/>
        </p:spPr>
      </p:pic>
      <p:pic>
        <p:nvPicPr>
          <p:cNvPr id="3075" name="Picture 3" descr="C:\Users\Auguste\AppData\Local\Microsoft\Windows\Temporary Internet Files\Content.Outlook\DJKEBHQL\Screen_20140805_083738 (2).jpg"/>
          <p:cNvPicPr>
            <a:picLocks noChangeAspect="1" noChangeArrowheads="1"/>
          </p:cNvPicPr>
          <p:nvPr/>
        </p:nvPicPr>
        <p:blipFill>
          <a:blip r:embed="rId4"/>
          <a:srcRect b="27173"/>
          <a:stretch>
            <a:fillRect/>
          </a:stretch>
        </p:blipFill>
        <p:spPr bwMode="auto">
          <a:xfrm>
            <a:off x="0" y="0"/>
            <a:ext cx="6547730" cy="6357983"/>
          </a:xfrm>
          <a:prstGeom prst="rect">
            <a:avLst/>
          </a:prstGeom>
          <a:noFill/>
        </p:spPr>
      </p:pic>
      <p:pic>
        <p:nvPicPr>
          <p:cNvPr id="3076" name="Picture 4" descr="C:\Users\Auguste\Documents\A NASHUA LIMPOPO\PICTURES\ARMWRESTLING\2014-08-01 10.42.19.jpg"/>
          <p:cNvPicPr>
            <a:picLocks noChangeAspect="1" noChangeArrowheads="1"/>
          </p:cNvPicPr>
          <p:nvPr/>
        </p:nvPicPr>
        <p:blipFill>
          <a:blip r:embed="rId5" cstate="print"/>
          <a:srcRect l="11718" r="29687"/>
          <a:stretch>
            <a:fillRect/>
          </a:stretch>
        </p:blipFill>
        <p:spPr bwMode="auto">
          <a:xfrm>
            <a:off x="3786150" y="0"/>
            <a:ext cx="5357850" cy="6858000"/>
          </a:xfrm>
          <a:prstGeom prst="rect">
            <a:avLst/>
          </a:prstGeom>
          <a:noFill/>
        </p:spPr>
      </p:pic>
      <p:pic>
        <p:nvPicPr>
          <p:cNvPr id="3077" name="Picture 5" descr="C:\Users\Auguste\Documents\A NASHUA LIMPOPO\PICTURES\ARMWRESTLING\2014-08-01 10.40.56.jpg"/>
          <p:cNvPicPr>
            <a:picLocks noChangeAspect="1" noChangeArrowheads="1"/>
          </p:cNvPicPr>
          <p:nvPr/>
        </p:nvPicPr>
        <p:blipFill>
          <a:blip r:embed="rId6" cstate="print"/>
          <a:srcRect l="22222" r="13888"/>
          <a:stretch>
            <a:fillRect/>
          </a:stretch>
        </p:blipFill>
        <p:spPr bwMode="auto">
          <a:xfrm>
            <a:off x="5857852" y="0"/>
            <a:ext cx="3286148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29198"/>
            <a:ext cx="9001156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No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1 in SA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under 110kg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15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1.pichost.me/640/38/160799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42910" y="1357298"/>
            <a:ext cx="7715304" cy="4143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What else did we get up to in 2014?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4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Lucida Handwriting" pitchFamily="66" charset="0"/>
                <a:ea typeface="+mj-ea"/>
                <a:cs typeface="+mj-cs"/>
              </a:rPr>
              <a:t>WHEELCHAIR WEDNESDAY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Handwriting" pitchFamily="66" charset="0"/>
              <a:ea typeface="+mj-ea"/>
              <a:cs typeface="+mj-cs"/>
            </a:endParaRPr>
          </a:p>
        </p:txBody>
      </p:sp>
      <p:pic>
        <p:nvPicPr>
          <p:cNvPr id="2051" name="Picture 3" descr="C:\Users\Auguste\Documents\A NASHUA LIMPOPO\PICTURES\WHEELCHAIR WEDNESDAY\P7090014.JPG"/>
          <p:cNvPicPr>
            <a:picLocks noChangeAspect="1" noChangeArrowheads="1"/>
          </p:cNvPicPr>
          <p:nvPr/>
        </p:nvPicPr>
        <p:blipFill>
          <a:blip r:embed="rId2" cstate="print"/>
          <a:srcRect l="12500" t="7291" r="24219"/>
          <a:stretch>
            <a:fillRect/>
          </a:stretch>
        </p:blipFill>
        <p:spPr bwMode="auto">
          <a:xfrm rot="385822">
            <a:off x="4279298" y="1548673"/>
            <a:ext cx="4681213" cy="5143536"/>
          </a:xfrm>
          <a:prstGeom prst="rect">
            <a:avLst/>
          </a:prstGeom>
          <a:noFill/>
        </p:spPr>
      </p:pic>
      <p:pic>
        <p:nvPicPr>
          <p:cNvPr id="2050" name="Picture 2" descr="C:\Users\Auguste\Documents\A NASHUA LIMPOPO\PICTURES\WHEELCHAIR WEDNESDAY\P7090010.JPG"/>
          <p:cNvPicPr>
            <a:picLocks noChangeAspect="1" noChangeArrowheads="1"/>
          </p:cNvPicPr>
          <p:nvPr/>
        </p:nvPicPr>
        <p:blipFill>
          <a:blip r:embed="rId3" cstate="print"/>
          <a:srcRect l="5555" t="6250" r="15278" b="6250"/>
          <a:stretch>
            <a:fillRect/>
          </a:stretch>
        </p:blipFill>
        <p:spPr bwMode="auto">
          <a:xfrm rot="21179612">
            <a:off x="606405" y="1276064"/>
            <a:ext cx="3837181" cy="5654793"/>
          </a:xfrm>
          <a:prstGeom prst="rect">
            <a:avLst/>
          </a:prstGeom>
          <a:noFill/>
        </p:spPr>
      </p:pic>
      <p:pic>
        <p:nvPicPr>
          <p:cNvPr id="2054" name="Picture 6" descr="C:\Users\Auguste\Documents\A NASHUA LIMPOPO\PICTURES\WHEELCHAIR WEDNESDAY\P7090002.JPG"/>
          <p:cNvPicPr>
            <a:picLocks noChangeAspect="1" noChangeArrowheads="1"/>
          </p:cNvPicPr>
          <p:nvPr/>
        </p:nvPicPr>
        <p:blipFill>
          <a:blip r:embed="rId4" cstate="print"/>
          <a:srcRect l="14922" r="24057" b="3723"/>
          <a:stretch>
            <a:fillRect/>
          </a:stretch>
        </p:blipFill>
        <p:spPr bwMode="auto">
          <a:xfrm>
            <a:off x="1857356" y="1194184"/>
            <a:ext cx="4786346" cy="5663816"/>
          </a:xfrm>
          <a:prstGeom prst="rect">
            <a:avLst/>
          </a:prstGeom>
          <a:noFill/>
        </p:spPr>
      </p:pic>
      <p:pic>
        <p:nvPicPr>
          <p:cNvPr id="2053" name="Picture 5" descr="C:\Users\Auguste\Documents\A NASHUA LIMPOPO\PICTURES\WHEELCHAIR WEDNESDAY\P709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75422"/>
            <a:ext cx="4643438" cy="3482578"/>
          </a:xfrm>
          <a:prstGeom prst="rect">
            <a:avLst/>
          </a:prstGeom>
          <a:noFill/>
        </p:spPr>
      </p:pic>
      <p:pic>
        <p:nvPicPr>
          <p:cNvPr id="2052" name="Picture 4" descr="C:\Users\Auguste\Documents\A NASHUA LIMPOPO\PICTURES\WHEELCHAIR WEDNESDAY\P7090015.JPG"/>
          <p:cNvPicPr>
            <a:picLocks noChangeAspect="1" noChangeArrowheads="1"/>
          </p:cNvPicPr>
          <p:nvPr/>
        </p:nvPicPr>
        <p:blipFill>
          <a:blip r:embed="rId6" cstate="print"/>
          <a:srcRect l="11111" t="15625" r="23611" b="21875"/>
          <a:stretch>
            <a:fillRect/>
          </a:stretch>
        </p:blipFill>
        <p:spPr bwMode="auto">
          <a:xfrm>
            <a:off x="5072066" y="1214422"/>
            <a:ext cx="4071934" cy="5198214"/>
          </a:xfrm>
          <a:prstGeom prst="rect">
            <a:avLst/>
          </a:prstGeom>
          <a:noFill/>
        </p:spPr>
      </p:pic>
    </p:spTree>
  </p:cSld>
  <p:clrMapOvr>
    <a:masterClrMapping/>
  </p:clrMapOvr>
  <p:transition advTm="13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Picture 7" descr="http://www.w8themes.com/wp-content/uploads/2013/11/Blue-Background-Wallpap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3013" name="Picture 5" descr="C:\Users\Auguste\Documents\A NASHUA LIMPOPO\MARKETING\ARCH\10349210_245654735633402_3250704648649378080_n.jpg"/>
          <p:cNvPicPr>
            <a:picLocks noChangeAspect="1" noChangeArrowheads="1"/>
          </p:cNvPicPr>
          <p:nvPr/>
        </p:nvPicPr>
        <p:blipFill>
          <a:blip r:embed="rId3"/>
          <a:srcRect t="8333" b="14583"/>
          <a:stretch>
            <a:fillRect/>
          </a:stretch>
        </p:blipFill>
        <p:spPr bwMode="auto">
          <a:xfrm>
            <a:off x="571472" y="1918768"/>
            <a:ext cx="8296382" cy="479638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22860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6600" b="1" dirty="0" smtClean="0">
                <a:solidFill>
                  <a:schemeClr val="bg1"/>
                </a:solidFill>
              </a:rPr>
              <a:t>Nashua Arch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800" b="1" dirty="0" smtClean="0">
                <a:solidFill>
                  <a:schemeClr val="bg1"/>
                </a:solidFill>
              </a:rPr>
              <a:t>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cycle races</a:t>
            </a:r>
          </a:p>
        </p:txBody>
      </p:sp>
      <p:pic>
        <p:nvPicPr>
          <p:cNvPr id="43012" name="Picture 4" descr="C:\Users\Auguste\Documents\A NASHUA LIMPOPO\MARKETING\ARCH\20140504_113558.jpg"/>
          <p:cNvPicPr>
            <a:picLocks noChangeAspect="1" noChangeArrowheads="1"/>
          </p:cNvPicPr>
          <p:nvPr/>
        </p:nvPicPr>
        <p:blipFill>
          <a:blip r:embed="rId4" cstate="print"/>
          <a:srcRect l="21923" t="16923" r="15769" b="18462"/>
          <a:stretch>
            <a:fillRect/>
          </a:stretch>
        </p:blipFill>
        <p:spPr bwMode="auto">
          <a:xfrm rot="21312409">
            <a:off x="357157" y="415900"/>
            <a:ext cx="7439757" cy="5786478"/>
          </a:xfrm>
          <a:prstGeom prst="rect">
            <a:avLst/>
          </a:prstGeom>
          <a:noFill/>
        </p:spPr>
      </p:pic>
      <p:pic>
        <p:nvPicPr>
          <p:cNvPr id="43010" name="Picture 2" descr="C:\Users\Auguste\AppData\Local\Microsoft\Windows\Temporary Internet Files\Content.Outlook\DJKEBHQL\20141108_081211 (2).jpg"/>
          <p:cNvPicPr>
            <a:picLocks noChangeAspect="1" noChangeArrowheads="1"/>
          </p:cNvPicPr>
          <p:nvPr/>
        </p:nvPicPr>
        <p:blipFill>
          <a:blip r:embed="rId5"/>
          <a:srcRect b="39583"/>
          <a:stretch>
            <a:fillRect/>
          </a:stretch>
        </p:blipFill>
        <p:spPr bwMode="auto">
          <a:xfrm rot="256183">
            <a:off x="565746" y="227539"/>
            <a:ext cx="8280740" cy="6670604"/>
          </a:xfrm>
          <a:prstGeom prst="rect">
            <a:avLst/>
          </a:prstGeom>
          <a:noFill/>
        </p:spPr>
      </p:pic>
      <p:pic>
        <p:nvPicPr>
          <p:cNvPr id="43011" name="Picture 3" descr="C:\Users\Auguste\AppData\Local\Microsoft\Windows\Temporary Internet Files\Content.Outlook\DJKEBHQL\1 (3).jpg"/>
          <p:cNvPicPr>
            <a:picLocks noChangeAspect="1" noChangeArrowheads="1"/>
          </p:cNvPicPr>
          <p:nvPr/>
        </p:nvPicPr>
        <p:blipFill>
          <a:blip r:embed="rId6"/>
          <a:srcRect l="12500" r="11718" b="15277"/>
          <a:stretch>
            <a:fillRect/>
          </a:stretch>
        </p:blipFill>
        <p:spPr bwMode="auto">
          <a:xfrm>
            <a:off x="0" y="487337"/>
            <a:ext cx="9144000" cy="5750351"/>
          </a:xfrm>
          <a:prstGeom prst="rect">
            <a:avLst/>
          </a:prstGeom>
          <a:noFill/>
        </p:spPr>
      </p:pic>
      <p:pic>
        <p:nvPicPr>
          <p:cNvPr id="10" name="Picture 9" descr="https://scontent-a.xx.fbcdn.net/hphotos-xaf1/t1.0-9/1662623_10203851181819556_4130388425029905490_n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57290" y="1071546"/>
            <a:ext cx="5715008" cy="5000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7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http://www.fairwaygolftees.com/images/te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2809875" cy="30003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286248" cy="1643050"/>
          </a:xfrm>
        </p:spPr>
        <p:txBody>
          <a:bodyPr>
            <a:normAutofit/>
          </a:bodyPr>
          <a:lstStyle/>
          <a:p>
            <a:r>
              <a:rPr lang="en-US" dirty="0" smtClean="0"/>
              <a:t>And at Golf Days…</a:t>
            </a:r>
            <a:endParaRPr lang="en-US" dirty="0"/>
          </a:p>
        </p:txBody>
      </p:sp>
      <p:pic>
        <p:nvPicPr>
          <p:cNvPr id="45058" name="Picture 2" descr="C:\Users\Auguste\AppData\Local\Microsoft\Windows\Temporary Internet Files\Content.Outlook\DJKEBHQL\ima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43245" y="857250"/>
            <a:ext cx="6858005" cy="5143504"/>
          </a:xfrm>
          <a:prstGeom prst="rect">
            <a:avLst/>
          </a:prstGeom>
          <a:noFill/>
        </p:spPr>
      </p:pic>
      <p:pic>
        <p:nvPicPr>
          <p:cNvPr id="45059" name="Picture 3" descr="C:\Users\Auguste\AppData\Local\Microsoft\Windows\Temporary Internet Files\Content.Outlook\DJKEBHQL\photo (4).JPG"/>
          <p:cNvPicPr>
            <a:picLocks noChangeAspect="1" noChangeArrowheads="1"/>
          </p:cNvPicPr>
          <p:nvPr/>
        </p:nvPicPr>
        <p:blipFill>
          <a:blip r:embed="rId4" cstate="print"/>
          <a:srcRect b="20833"/>
          <a:stretch>
            <a:fillRect/>
          </a:stretch>
        </p:blipFill>
        <p:spPr bwMode="auto">
          <a:xfrm>
            <a:off x="0" y="1428712"/>
            <a:ext cx="9144000" cy="5429288"/>
          </a:xfrm>
          <a:prstGeom prst="rect">
            <a:avLst/>
          </a:prstGeom>
          <a:noFill/>
        </p:spPr>
      </p:pic>
      <p:pic>
        <p:nvPicPr>
          <p:cNvPr id="6" name="Picture 5" descr="https://scontent-b.xx.fbcdn.net/hphotos-xpf1/t1.0-9/1907342_10152021221106923_6788458716240604913_n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390"/>
            <a:ext cx="9144000" cy="5500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Auguste\AppData\Local\Microsoft\Windows\Temporary Internet Files\Content.Outlook\DJKEBHQL\image (7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500018"/>
            <a:ext cx="8072494" cy="6054372"/>
          </a:xfrm>
          <a:prstGeom prst="rect">
            <a:avLst/>
          </a:prstGeom>
          <a:noFill/>
        </p:spPr>
      </p:pic>
    </p:spTree>
  </p:cSld>
  <p:clrMapOvr>
    <a:masterClrMapping/>
  </p:clrMapOvr>
  <p:transition advTm="132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214338"/>
            <a:ext cx="9144000" cy="1500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at the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Cansa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Trolley Race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https://fbcdn-sphotos-a-a.akamaihd.net/hphotos-ak-xfp1/v/t1.0-9/10464297_909366145759307_6734289079979235104_n.jpg?oh=c37680b8cde4fb842f96a4d65a8a8529&amp;oe=5472B72C&amp;__gda__=1417756069_c2d5ef7c598924f3250f29e123768e1e"/>
          <p:cNvPicPr>
            <a:picLocks noChangeAspect="1" noChangeArrowheads="1"/>
          </p:cNvPicPr>
          <p:nvPr/>
        </p:nvPicPr>
        <p:blipFill>
          <a:blip r:embed="rId2"/>
          <a:srcRect b="16207"/>
          <a:stretch>
            <a:fillRect/>
          </a:stretch>
        </p:blipFill>
        <p:spPr bwMode="auto">
          <a:xfrm>
            <a:off x="357159" y="1039027"/>
            <a:ext cx="4000555" cy="5818950"/>
          </a:xfrm>
          <a:prstGeom prst="rect">
            <a:avLst/>
          </a:prstGeom>
          <a:noFill/>
        </p:spPr>
      </p:pic>
      <p:pic>
        <p:nvPicPr>
          <p:cNvPr id="7" name="Picture 2" descr="https://fbcdn-sphotos-g-a.akamaihd.net/hphotos-ak-xpa1/v/t1.0-9/15239_909366105759311_2558563401162224212_n.jpg?oh=3baec3b48b7801efe61c15c89e4fa947&amp;oe=5473973E&amp;__gda__=1416393027_ce919cd42cb0477e576b6931ec5a7954"/>
          <p:cNvPicPr>
            <a:picLocks noChangeAspect="1" noChangeArrowheads="1"/>
          </p:cNvPicPr>
          <p:nvPr/>
        </p:nvPicPr>
        <p:blipFill>
          <a:blip r:embed="rId3"/>
          <a:srcRect b="22414"/>
          <a:stretch>
            <a:fillRect/>
          </a:stretch>
        </p:blipFill>
        <p:spPr bwMode="auto">
          <a:xfrm>
            <a:off x="4857752" y="1039027"/>
            <a:ext cx="4000528" cy="5818949"/>
          </a:xfrm>
          <a:prstGeom prst="rect">
            <a:avLst/>
          </a:prstGeom>
          <a:noFill/>
        </p:spPr>
      </p:pic>
      <p:pic>
        <p:nvPicPr>
          <p:cNvPr id="46082" name="Picture 2" descr="C:\Users\Auguste\AppData\Local\Microsoft\Windows\Temporary Internet Files\Content.Outlook\DJKEBHQL\photo (5).JPG"/>
          <p:cNvPicPr>
            <a:picLocks noChangeAspect="1" noChangeArrowheads="1"/>
          </p:cNvPicPr>
          <p:nvPr/>
        </p:nvPicPr>
        <p:blipFill>
          <a:blip r:embed="rId4"/>
          <a:srcRect b="21094"/>
          <a:stretch>
            <a:fillRect/>
          </a:stretch>
        </p:blipFill>
        <p:spPr bwMode="auto">
          <a:xfrm>
            <a:off x="0" y="1446593"/>
            <a:ext cx="9144000" cy="5411408"/>
          </a:xfrm>
          <a:prstGeom prst="rect">
            <a:avLst/>
          </a:prstGeom>
          <a:noFill/>
        </p:spPr>
      </p:pic>
    </p:spTree>
  </p:cSld>
  <p:clrMapOvr>
    <a:masterClrMapping/>
  </p:clrMapOvr>
  <p:transition advTm="7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imagesci.com/img/2013/03/nature-wallpaper-widescreen-8204-hd-wallpap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001420" cy="6874426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57166"/>
            <a:ext cx="8358246" cy="178595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Lucida Calligraphy" pitchFamily="66" charset="0"/>
              </a:rPr>
              <a:t>Both personal and </a:t>
            </a:r>
            <a:br>
              <a:rPr lang="en-US" sz="5400" b="1" dirty="0" smtClean="0">
                <a:latin typeface="Lucida Calligraphy" pitchFamily="66" charset="0"/>
              </a:rPr>
            </a:br>
            <a:r>
              <a:rPr lang="en-US" sz="5400" b="1" dirty="0" smtClean="0">
                <a:latin typeface="Lucida Calligraphy" pitchFamily="66" charset="0"/>
              </a:rPr>
              <a:t>				professional</a:t>
            </a:r>
            <a:endParaRPr lang="en-US" sz="5400" b="1" dirty="0">
              <a:latin typeface="Lucida Calligraphy" pitchFamily="66" charset="0"/>
            </a:endParaRPr>
          </a:p>
        </p:txBody>
      </p:sp>
    </p:spTree>
  </p:cSld>
  <p:clrMapOvr>
    <a:masterClrMapping/>
  </p:clrMapOvr>
  <p:transition advTm="39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Annual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 Jet X-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masss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 shopping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Handwriting" pitchFamily="66" charset="0"/>
              <a:ea typeface="+mj-ea"/>
              <a:cs typeface="+mj-cs"/>
            </a:endParaRPr>
          </a:p>
        </p:txBody>
      </p:sp>
      <p:pic>
        <p:nvPicPr>
          <p:cNvPr id="47106" name="Picture 2" descr="C:\Users\Auguste\AppData\Local\Microsoft\Windows\Temporary Internet Files\Content.Outlook\DJKEBHQL\photo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78704"/>
            <a:ext cx="7572395" cy="5679296"/>
          </a:xfrm>
          <a:prstGeom prst="rect">
            <a:avLst/>
          </a:prstGeom>
          <a:noFill/>
        </p:spPr>
      </p:pic>
      <p:pic>
        <p:nvPicPr>
          <p:cNvPr id="47109" name="Picture 5" descr="C:\Users\Auguste\AppData\Local\Microsoft\Windows\Temporary Internet Files\Content.Outlook\DJKEBHQL\photo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6359"/>
            <a:ext cx="7215206" cy="5411405"/>
          </a:xfrm>
          <a:prstGeom prst="rect">
            <a:avLst/>
          </a:prstGeom>
          <a:noFill/>
        </p:spPr>
      </p:pic>
      <p:pic>
        <p:nvPicPr>
          <p:cNvPr id="47108" name="Picture 4" descr="C:\Users\Auguste\AppData\Local\Microsoft\Windows\Temporary Internet Files\Content.Outlook\DJKEBHQL\photo (8).JPG"/>
          <p:cNvPicPr>
            <a:picLocks noChangeAspect="1" noChangeArrowheads="1"/>
          </p:cNvPicPr>
          <p:nvPr/>
        </p:nvPicPr>
        <p:blipFill>
          <a:blip r:embed="rId4" cstate="print"/>
          <a:srcRect l="16406"/>
          <a:stretch>
            <a:fillRect/>
          </a:stretch>
        </p:blipFill>
        <p:spPr bwMode="auto">
          <a:xfrm rot="5400000">
            <a:off x="2638522" y="352522"/>
            <a:ext cx="6858000" cy="6152955"/>
          </a:xfrm>
          <a:prstGeom prst="rect">
            <a:avLst/>
          </a:prstGeom>
          <a:noFill/>
        </p:spPr>
      </p:pic>
      <p:pic>
        <p:nvPicPr>
          <p:cNvPr id="47110" name="Picture 6" descr="C:\Users\Auguste\AppData\Local\Microsoft\Windows\Temporary Internet Files\Content.Outlook\DJKEBHQL\photo (12).JPG"/>
          <p:cNvPicPr>
            <a:picLocks noChangeAspect="1" noChangeArrowheads="1"/>
          </p:cNvPicPr>
          <p:nvPr/>
        </p:nvPicPr>
        <p:blipFill>
          <a:blip r:embed="rId5" cstate="print"/>
          <a:srcRect l="8593" t="41667" r="9375" b="23958"/>
          <a:stretch>
            <a:fillRect/>
          </a:stretch>
        </p:blipFill>
        <p:spPr bwMode="auto">
          <a:xfrm>
            <a:off x="0" y="3984169"/>
            <a:ext cx="9144000" cy="2873829"/>
          </a:xfrm>
          <a:prstGeom prst="rect">
            <a:avLst/>
          </a:prstGeom>
          <a:noFill/>
        </p:spPr>
      </p:pic>
    </p:spTree>
  </p:cSld>
  <p:clrMapOvr>
    <a:masterClrMapping/>
  </p:clrMapOvr>
  <p:transition advTm="13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5" name="Picture 3" descr="C:\Users\Auguste\AppData\Local\Microsoft\Windows\Temporary Internet Files\Content.Outlook\DJKEBHQL\photo (17).JPG"/>
          <p:cNvPicPr>
            <a:picLocks noChangeAspect="1" noChangeArrowheads="1"/>
          </p:cNvPicPr>
          <p:nvPr/>
        </p:nvPicPr>
        <p:blipFill>
          <a:blip r:embed="rId2"/>
          <a:srcRect l="3906" t="6250" r="7031" b="40625"/>
          <a:stretch>
            <a:fillRect/>
          </a:stretch>
        </p:blipFill>
        <p:spPr bwMode="auto">
          <a:xfrm>
            <a:off x="500034" y="1714488"/>
            <a:ext cx="8266428" cy="3786215"/>
          </a:xfrm>
          <a:prstGeom prst="rect">
            <a:avLst/>
          </a:prstGeom>
          <a:noFill/>
        </p:spPr>
      </p:pic>
      <p:pic>
        <p:nvPicPr>
          <p:cNvPr id="44034" name="Picture 2" descr="C:\Users\Auguste\Documents\A NASHUA LIMPOPO\MARKETING\ARCH\20140410_140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PEPPS 1</a:t>
            </a:r>
            <a:r>
              <a:rPr kumimoji="0" lang="en-US" sz="60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Team Hockey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6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uguste\Documents\A NASHUA LIMPOPO\EVENTS\IMG_5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90" y="1357298"/>
            <a:ext cx="8143900" cy="5423837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latin typeface="+mj-lt"/>
                <a:ea typeface="+mj-ea"/>
                <a:cs typeface="+mj-cs"/>
              </a:rPr>
              <a:t>Limpopo U/13 Cricket Team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3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uguste\Documents\A NASHUA LIMPOPO\EVENTS\Screen_Panoram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90618" y="24"/>
            <a:ext cx="16163674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200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latin typeface="+mj-lt"/>
                <a:ea typeface="+mj-ea"/>
                <a:cs typeface="+mj-cs"/>
              </a:rPr>
              <a:t>Champagne Castle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Director's Conference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4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" y="0"/>
            <a:ext cx="91382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714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Champagne Castle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Technical Conference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Auguste\AppData\Local\Microsoft\Windows\Temporary Internet Files\Content.Outlook\DJKEBHQL\DSCF5965 (2).jpg"/>
          <p:cNvPicPr>
            <a:picLocks noChangeAspect="1" noChangeArrowheads="1"/>
          </p:cNvPicPr>
          <p:nvPr/>
        </p:nvPicPr>
        <p:blipFill>
          <a:blip r:embed="rId4"/>
          <a:srcRect l="32502" t="20833" r="10937" b="18356"/>
          <a:stretch>
            <a:fillRect/>
          </a:stretch>
        </p:blipFill>
        <p:spPr bwMode="auto">
          <a:xfrm rot="21203582">
            <a:off x="-412118" y="2241708"/>
            <a:ext cx="5360266" cy="432227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lack background desig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5720" y="571480"/>
            <a:ext cx="8643966" cy="571504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7200" dirty="0" smtClean="0">
                <a:solidFill>
                  <a:srgbClr val="FFCC00"/>
                </a:solidFill>
                <a:latin typeface="Park Lane NF" pitchFamily="18" charset="0"/>
              </a:rPr>
              <a:t>Well done to each and all.</a:t>
            </a:r>
          </a:p>
          <a:p>
            <a:pPr algn="ctr">
              <a:buNone/>
            </a:pPr>
            <a:r>
              <a:rPr lang="en-US" sz="7200" dirty="0" smtClean="0">
                <a:solidFill>
                  <a:srgbClr val="FFCC00"/>
                </a:solidFill>
                <a:latin typeface="Park Lane NF" pitchFamily="18" charset="0"/>
              </a:rPr>
              <a:t>Keep up the good work.</a:t>
            </a:r>
            <a:endParaRPr lang="en-US" sz="7200" dirty="0">
              <a:solidFill>
                <a:srgbClr val="FFCC00"/>
              </a:solidFill>
              <a:latin typeface="Park Lane NF" pitchFamily="18" charset="0"/>
            </a:endParaRPr>
          </a:p>
        </p:txBody>
      </p:sp>
    </p:spTree>
  </p:cSld>
  <p:clrMapOvr>
    <a:masterClrMapping/>
  </p:clrMapOvr>
  <p:transition advTm="22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sonarism.com/wp-content/uploads/2014/03/Awe-inspiring-Background-Wallpaper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75133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720" y="2857496"/>
            <a:ext cx="7858180" cy="2500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Here are a few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of the highlights…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Handwriting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4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inspiringbeauty.ie/wp-content/uploads/2013/04/inspiring-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29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203348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pmr.AFRICA</a:t>
            </a:r>
            <a:r>
              <a:rPr lang="en-US" b="1" dirty="0" smtClean="0"/>
              <a:t> DIAMOND ARROW </a:t>
            </a:r>
            <a:br>
              <a:rPr lang="en-US" b="1" dirty="0" smtClean="0"/>
            </a:br>
            <a:r>
              <a:rPr lang="en-US" b="1" dirty="0" smtClean="0"/>
              <a:t>AWARD - 3</a:t>
            </a:r>
            <a:r>
              <a:rPr lang="en-US" b="1" baseline="30000" dirty="0" smtClean="0"/>
              <a:t>rd</a:t>
            </a:r>
            <a:r>
              <a:rPr lang="en-US" b="1" dirty="0" smtClean="0"/>
              <a:t> Consecutive Year</a:t>
            </a:r>
            <a:endParaRPr lang="en-US" b="1" dirty="0"/>
          </a:p>
        </p:txBody>
      </p:sp>
      <p:pic>
        <p:nvPicPr>
          <p:cNvPr id="1026" name="Picture 2" descr="C:\Users\Auguste\AppData\Local\Microsoft\Windows\Temporary Internet Files\Content.Outlook\DJKEBHQL\LEF_34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3656"/>
            <a:ext cx="7643866" cy="5070043"/>
          </a:xfrm>
          <a:prstGeom prst="rect">
            <a:avLst/>
          </a:prstGeom>
          <a:noFill/>
        </p:spPr>
      </p:pic>
    </p:spTree>
  </p:cSld>
  <p:clrMapOvr>
    <a:masterClrMapping/>
  </p:clrMapOvr>
  <p:transition advTm="5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5" name="Picture 15" descr="http://good-wallpapers.com/wallpapers/17104/Passionate%20Ki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793221"/>
            <a:ext cx="6286512" cy="385048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43"/>
            <a:ext cx="9144000" cy="20717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latin typeface="+mj-lt"/>
              </a:rPr>
              <a:t>Consumables </a:t>
            </a:r>
            <a:r>
              <a:rPr lang="en-US" sz="4000" b="1" dirty="0" smtClean="0">
                <a:latin typeface="+mj-lt"/>
              </a:rPr>
              <a:t>ladies had fun </a:t>
            </a:r>
            <a:r>
              <a:rPr lang="en-US" sz="4000" b="1" dirty="0" smtClean="0">
                <a:latin typeface="+mj-lt"/>
              </a:rPr>
              <a:t>during</a:t>
            </a:r>
          </a:p>
          <a:p>
            <a:pPr algn="ctr">
              <a:buNone/>
            </a:pPr>
            <a:r>
              <a:rPr lang="en-US" sz="4000" b="1" dirty="0" smtClean="0">
                <a:latin typeface="+mj-lt"/>
              </a:rPr>
              <a:t> Mondi </a:t>
            </a:r>
            <a:r>
              <a:rPr lang="en-US" sz="4000" b="1" dirty="0" smtClean="0">
                <a:latin typeface="+mj-lt"/>
              </a:rPr>
              <a:t>Incentive Blitz Days…</a:t>
            </a:r>
          </a:p>
        </p:txBody>
      </p:sp>
      <p:sp>
        <p:nvSpPr>
          <p:cNvPr id="40969" name="AutoShape 9" descr="http://hqwallbase.com/images/big/lipstick_kisses-1580375.jpg"/>
          <p:cNvSpPr>
            <a:spLocks noChangeAspect="1" noChangeArrowheads="1"/>
          </p:cNvSpPr>
          <p:nvPr/>
        </p:nvSpPr>
        <p:spPr bwMode="auto">
          <a:xfrm>
            <a:off x="63500" y="-136525"/>
            <a:ext cx="9953625" cy="5600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1" name="AutoShape 11" descr="http://hqwallbase.com/images/big/lipstick_kisses-1580375.jpg"/>
          <p:cNvSpPr>
            <a:spLocks noChangeAspect="1" noChangeArrowheads="1"/>
          </p:cNvSpPr>
          <p:nvPr/>
        </p:nvSpPr>
        <p:spPr bwMode="auto">
          <a:xfrm>
            <a:off x="63500" y="-136525"/>
            <a:ext cx="9953625" cy="5600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3" name="AutoShape 13" descr="http://hqwallbase.com/images/big/lipstick_kisses-1580375.jpg"/>
          <p:cNvSpPr>
            <a:spLocks noChangeAspect="1" noChangeArrowheads="1"/>
          </p:cNvSpPr>
          <p:nvPr/>
        </p:nvSpPr>
        <p:spPr bwMode="auto">
          <a:xfrm>
            <a:off x="0" y="-214338"/>
            <a:ext cx="9953625" cy="5600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advTm="4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http://good-wallpapers.com/wallpapers/17104/Passionate%20Ki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786058"/>
            <a:ext cx="6286512" cy="3850489"/>
          </a:xfrm>
          <a:prstGeom prst="rect">
            <a:avLst/>
          </a:prstGeom>
          <a:noFill/>
        </p:spPr>
      </p:pic>
      <p:pic>
        <p:nvPicPr>
          <p:cNvPr id="5" name="Picture 2" descr="C:\Users\Auguste\AppData\Local\Microsoft\Windows\Temporary Internet Files\Content.Outlook\DJKEBHQL\IMG-20140822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48843">
            <a:off x="2536788" y="667371"/>
            <a:ext cx="6580977" cy="3701799"/>
          </a:xfrm>
          <a:prstGeom prst="rect">
            <a:avLst/>
          </a:prstGeom>
          <a:noFill/>
        </p:spPr>
      </p:pic>
      <p:pic>
        <p:nvPicPr>
          <p:cNvPr id="6" name="Picture 3" descr="C:\Users\Auguste\AppData\Local\Microsoft\Windows\Temporary Internet Files\Content.Outlook\DJKEBHQL\IMG-20140613-WA000 (2).jpg"/>
          <p:cNvPicPr>
            <a:picLocks noChangeAspect="1" noChangeArrowheads="1"/>
          </p:cNvPicPr>
          <p:nvPr/>
        </p:nvPicPr>
        <p:blipFill>
          <a:blip r:embed="rId4"/>
          <a:srcRect t="12500" b="6250"/>
          <a:stretch>
            <a:fillRect/>
          </a:stretch>
        </p:blipFill>
        <p:spPr bwMode="auto">
          <a:xfrm>
            <a:off x="0" y="31681"/>
            <a:ext cx="4725880" cy="6826319"/>
          </a:xfrm>
          <a:prstGeom prst="rect">
            <a:avLst/>
          </a:prstGeom>
          <a:noFill/>
        </p:spPr>
      </p:pic>
      <p:pic>
        <p:nvPicPr>
          <p:cNvPr id="4" name="Picture 4" descr="C:\Users\Auguste\AppData\Local\Microsoft\Windows\Temporary Internet Files\Content.Outlook\DJKEBHQL\IMG-20140221-01285 (2).jpg"/>
          <p:cNvPicPr>
            <a:picLocks noChangeAspect="1" noChangeArrowheads="1"/>
          </p:cNvPicPr>
          <p:nvPr/>
        </p:nvPicPr>
        <p:blipFill>
          <a:blip r:embed="rId5"/>
          <a:srcRect l="5128" t="13390"/>
          <a:stretch>
            <a:fillRect/>
          </a:stretch>
        </p:blipFill>
        <p:spPr bwMode="auto">
          <a:xfrm>
            <a:off x="2857488" y="2553721"/>
            <a:ext cx="6286512" cy="4304279"/>
          </a:xfrm>
          <a:prstGeom prst="rect">
            <a:avLst/>
          </a:prstGeom>
          <a:noFill/>
        </p:spPr>
      </p:pic>
    </p:spTree>
  </p:cSld>
  <p:clrMapOvr>
    <a:masterClrMapping/>
  </p:clrMapOvr>
  <p:transition advTm="12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pptbackgrounds.net/uploads/stork-delivery-baby-powerpoint-templ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4357694"/>
            <a:ext cx="8501122" cy="1714512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The Nashua family welcomed </a:t>
            </a:r>
            <a:br>
              <a:rPr lang="en-US" sz="4800" b="1" dirty="0" smtClean="0"/>
            </a:br>
            <a:r>
              <a:rPr lang="en-US" sz="4800" b="1" dirty="0" smtClean="0"/>
              <a:t>4 babies this year…</a:t>
            </a:r>
            <a:endParaRPr lang="en-US" sz="4800" b="1" dirty="0"/>
          </a:p>
        </p:txBody>
      </p:sp>
    </p:spTree>
  </p:cSld>
  <p:clrMapOvr>
    <a:masterClrMapping/>
  </p:clrMapOvr>
  <p:transition advTm="3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http://www.yummys.com.br/sites/default/files/product_images/304190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 rot="508376">
            <a:off x="5397329" y="895467"/>
            <a:ext cx="3597642" cy="22893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000" b="1" dirty="0" smtClean="0"/>
              <a:t>Auguste &amp;</a:t>
            </a:r>
          </a:p>
          <a:p>
            <a:pPr algn="ctr">
              <a:buNone/>
            </a:pPr>
            <a:r>
              <a:rPr lang="en-US" sz="6000" b="1" dirty="0" smtClean="0"/>
              <a:t>Leah</a:t>
            </a:r>
            <a:endParaRPr lang="en-US" sz="6000" b="1" dirty="0"/>
          </a:p>
        </p:txBody>
      </p:sp>
      <p:pic>
        <p:nvPicPr>
          <p:cNvPr id="21505" name="Picture 1" descr="C:\Users\Auguste\AppData\Local\Microsoft\Windows\Temporary Internet Files\Content.Outlook\DJKEBHQL\photo (20).JPG"/>
          <p:cNvPicPr>
            <a:picLocks noChangeAspect="1" noChangeArrowheads="1"/>
          </p:cNvPicPr>
          <p:nvPr/>
        </p:nvPicPr>
        <p:blipFill>
          <a:blip r:embed="rId3" cstate="print"/>
          <a:srcRect l="16329"/>
          <a:stretch>
            <a:fillRect/>
          </a:stretch>
        </p:blipFill>
        <p:spPr bwMode="auto">
          <a:xfrm rot="5400000">
            <a:off x="-343793" y="567017"/>
            <a:ext cx="6634776" cy="5947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166</Words>
  <Application>Microsoft Office PowerPoint</Application>
  <PresentationFormat>On-screen Show (4:3)</PresentationFormat>
  <Paragraphs>46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2014 was an exceptional year for Nashua  Limpopo</vt:lpstr>
      <vt:lpstr>There were many great</vt:lpstr>
      <vt:lpstr>Both personal and      professional</vt:lpstr>
      <vt:lpstr>Slide 4</vt:lpstr>
      <vt:lpstr>pmr.AFRICA DIAMOND ARROW  AWARD - 3rd Consecutive Year</vt:lpstr>
      <vt:lpstr>Slide 6</vt:lpstr>
      <vt:lpstr>Slide 7</vt:lpstr>
      <vt:lpstr>The Nashua family welcomed  4 babies this year…</vt:lpstr>
      <vt:lpstr>Slide 9</vt:lpstr>
      <vt:lpstr>Slide 10</vt:lpstr>
      <vt:lpstr>Slide 11</vt:lpstr>
      <vt:lpstr>Slide 12</vt:lpstr>
      <vt:lpstr>Slide 13</vt:lpstr>
      <vt:lpstr>OOPS!!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And at Golf Days…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Auguste</dc:creator>
  <cp:lastModifiedBy>Auguste</cp:lastModifiedBy>
  <cp:revision>110</cp:revision>
  <dcterms:created xsi:type="dcterms:W3CDTF">2014-10-14T13:43:18Z</dcterms:created>
  <dcterms:modified xsi:type="dcterms:W3CDTF">2014-11-29T09:35:59Z</dcterms:modified>
</cp:coreProperties>
</file>