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07" r:id="rId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78657" autoAdjust="0"/>
  </p:normalViewPr>
  <p:slideViewPr>
    <p:cSldViewPr>
      <p:cViewPr varScale="1">
        <p:scale>
          <a:sx n="72" d="100"/>
          <a:sy n="72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CF2DDB-4944-435F-B9C9-3D74FEDBF292}" type="datetimeFigureOut">
              <a:rPr lang="en-US" smtClean="0"/>
              <a:t>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92286B0-578C-46CA-9E93-EBD21337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Sharing</a:t>
            </a:r>
            <a:r>
              <a:rPr lang="en-ZA" baseline="0" dirty="0" smtClean="0"/>
              <a:t> the portfolio</a:t>
            </a:r>
          </a:p>
          <a:p>
            <a:r>
              <a:rPr lang="en-ZA" baseline="0" dirty="0" smtClean="0"/>
              <a:t>Swaziland franchise meetings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286B0-578C-46CA-9E93-EBD2133704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6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24CCC-FBA9-408F-9217-B5F9F202FFAA}" type="datetimeFigureOut">
              <a:rPr lang="en-ZA" smtClean="0"/>
              <a:t>2014/02/12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220E-BBF1-40BD-BCEA-DCBEA159D171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3977630"/>
            <a:ext cx="7772400" cy="603498"/>
          </a:xfrm>
        </p:spPr>
        <p:txBody>
          <a:bodyPr>
            <a:normAutofit/>
          </a:bodyPr>
          <a:lstStyle/>
          <a:p>
            <a:pPr algn="r"/>
            <a:endParaRPr lang="en-ZA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581128"/>
            <a:ext cx="6400800" cy="409600"/>
          </a:xfrm>
        </p:spPr>
        <p:txBody>
          <a:bodyPr>
            <a:normAutofit/>
          </a:bodyPr>
          <a:lstStyle/>
          <a:p>
            <a:pPr algn="r"/>
            <a:endParaRPr lang="en-Z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09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7</Words>
  <Application>Microsoft Office PowerPoint</Application>
  <PresentationFormat>On-screen Show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Eugene Engelbrecht</cp:lastModifiedBy>
  <cp:revision>57</cp:revision>
  <cp:lastPrinted>2013-08-05T07:05:59Z</cp:lastPrinted>
  <dcterms:created xsi:type="dcterms:W3CDTF">2013-05-29T10:03:12Z</dcterms:created>
  <dcterms:modified xsi:type="dcterms:W3CDTF">2014-02-12T09:21:10Z</dcterms:modified>
</cp:coreProperties>
</file>